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CB19031-D049-587F-4485-9D9DE2067853}" name="Muralikrishna, Adithya S" initials="MA" userId="S::asm36@gatech.edu::24c3b43e-a9ff-46e0-9744-240e75f15d1f" providerId="AD"/>
  <p188:author id="{F8E8FBA2-AD5A-E4CC-67E5-A1ADA9D422CB}" name="Tan, Emily G" initials="ET" userId="S::etan46@gatech.edu::8c62116e-9ab9-436e-8dae-5eba7432a38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A7FF"/>
    <a:srgbClr val="DE0402"/>
    <a:srgbClr val="F00000"/>
    <a:srgbClr val="C44773"/>
    <a:srgbClr val="BD5B36"/>
    <a:srgbClr val="A4A6B4"/>
    <a:srgbClr val="FFB7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D9DABF-305C-AA43-8714-E6269794A1AE}" v="5" dt="2025-02-10T19:12:09.0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7"/>
    <p:restoredTop sz="85106"/>
  </p:normalViewPr>
  <p:slideViewPr>
    <p:cSldViewPr snapToGrid="0">
      <p:cViewPr varScale="1">
        <p:scale>
          <a:sx n="103" d="100"/>
          <a:sy n="103" d="100"/>
        </p:scale>
        <p:origin x="6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98E7E-0FEE-254C-B59C-5F2FBECEE5DD}" type="datetimeFigureOut">
              <a:rPr lang="en-US" smtClean="0"/>
              <a:t>9/27/2025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C45837-04B3-754B-8975-DCBBB6021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399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C45837-04B3-754B-8975-DCBBB6021F1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1208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C45837-04B3-754B-8975-DCBBB6021F1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601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tinyurl.com</a:t>
            </a:r>
            <a:r>
              <a:rPr lang="en-US" dirty="0"/>
              <a:t>/3fytpudm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C45837-04B3-754B-8975-DCBBB6021F1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28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71516-DCC9-9DE2-6610-6442FDDD52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1245B0-CF4C-1CDD-DDB9-698587D161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173F8-74C9-EB00-CF4C-3F3EAF1AF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C3BF-1DD0-074E-BF0D-D39FBE5E9A10}" type="datetimeFigureOut">
              <a:rPr lang="en-US" smtClean="0"/>
              <a:t>9/27/2025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07A169-5503-4E24-F816-8E9DCCF5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F58B00-C0EF-AA9F-BAA2-766880F6B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8EB-597B-2948-B3F0-80E668D1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672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23E37-46BD-F36E-13F5-40427DB00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A3C200-A15F-98EA-44CB-A117B8D0DD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4F3C2-C8B3-D778-51EC-820C6DF68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C3BF-1DD0-074E-BF0D-D39FBE5E9A10}" type="datetimeFigureOut">
              <a:rPr lang="en-US" smtClean="0"/>
              <a:t>9/27/2025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493B0-A05A-8624-2A66-182678B3D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AF361D-3879-6CD6-1992-A395A9E99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8EB-597B-2948-B3F0-80E668D1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827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6F62F3-1CDD-177D-4039-587E3CF235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67F7E9-830B-C25D-1A58-F0CE45B967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9888EC-60E9-66A7-9C17-CCE6B9DDC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C3BF-1DD0-074E-BF0D-D39FBE5E9A10}" type="datetimeFigureOut">
              <a:rPr lang="en-US" smtClean="0"/>
              <a:t>9/27/2025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B6B8B0-247E-0E45-B22E-4AB7EAC67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33BB39-34EB-EBEE-CCE1-9F1550444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8EB-597B-2948-B3F0-80E668D1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693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3C291-0031-8C89-D775-E0856E900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17247A-D9B0-94E6-437D-95B5EBF67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303CA6-F680-F6E3-00C4-1462B286C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C3BF-1DD0-074E-BF0D-D39FBE5E9A10}" type="datetimeFigureOut">
              <a:rPr lang="en-US" smtClean="0"/>
              <a:t>9/27/2025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63B2E-5F47-5AB2-C5C9-7D862D5D4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324524-F3FD-485D-1624-7C8F1DD17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8EB-597B-2948-B3F0-80E668D1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063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D3B92-B52D-E1C2-A94F-EA2C11DDE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AD9E0D-BA98-7C70-9540-61AD396C5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6E393-F2F8-3E7E-A52A-E35247D15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C3BF-1DD0-074E-BF0D-D39FBE5E9A10}" type="datetimeFigureOut">
              <a:rPr lang="en-US" smtClean="0"/>
              <a:t>9/27/2025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0D0350-0585-7B2C-2F82-C8E846CC3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75AB1F-DE60-EEBE-A4E6-17E3EB55B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8EB-597B-2948-B3F0-80E668D1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717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24078-4BB6-1F74-815A-A339C213F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A7B96-21D4-6B86-BEF8-0FA38B2607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790D18-CFD4-07C0-C5A4-9705B5077B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DE6827-2153-3AC3-A487-2D010157B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C3BF-1DD0-074E-BF0D-D39FBE5E9A10}" type="datetimeFigureOut">
              <a:rPr lang="en-US" smtClean="0"/>
              <a:t>9/27/2025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6F73F4-CC40-1704-BF7A-7C7AE282F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784D17-BC88-B21F-3C18-2A9E43DDE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8EB-597B-2948-B3F0-80E668D1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390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B850D-BD1A-9C5F-0270-215838A1B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AC9185-6EC5-9C0B-31D3-949F187F58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03FEA5-C85F-8F08-6F90-EBE4A6F114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E39E59-68DE-910F-BA24-85AB44D608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31A61A-80FA-6D42-736D-531BEA0590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491996-DDD5-7771-11BC-3F92C57EC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C3BF-1DD0-074E-BF0D-D39FBE5E9A10}" type="datetimeFigureOut">
              <a:rPr lang="en-US" smtClean="0"/>
              <a:t>9/27/2025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3D3526-D0CF-7A91-613B-3E050529A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B145ED-0AC5-C9FD-4698-556367E61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8EB-597B-2948-B3F0-80E668D1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037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0EFCD-1A27-78E9-BC7A-9325518E7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DB2E87-8607-5D0A-76B2-E13EAAE3C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C3BF-1DD0-074E-BF0D-D39FBE5E9A10}" type="datetimeFigureOut">
              <a:rPr lang="en-US" smtClean="0"/>
              <a:t>9/27/2025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6BC591-D9FE-B6E6-9E2A-76E83F44C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8593AE-713A-E73F-BA53-7E2F5CC17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8EB-597B-2948-B3F0-80E668D1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609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DF6C8C-F9A6-74B2-2B77-EED5C7905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C3BF-1DD0-074E-BF0D-D39FBE5E9A10}" type="datetimeFigureOut">
              <a:rPr lang="en-US" smtClean="0"/>
              <a:t>9/27/2025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AC5809-09E4-60CE-8876-B97C6B10E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E7605-FAC6-F7E1-3411-663FF4280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8EB-597B-2948-B3F0-80E668D1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696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6B75F-6C37-03CD-5089-D8C22DD0D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C21D9-9DA7-B514-6C34-EF1D865E9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EC5644-08D2-ECD2-6F1F-DB6892211A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165A2-3C60-CAD8-BB52-86AFF988D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C3BF-1DD0-074E-BF0D-D39FBE5E9A10}" type="datetimeFigureOut">
              <a:rPr lang="en-US" smtClean="0"/>
              <a:t>9/27/2025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7A3376-5D6A-549C-C183-B19E97336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C9F272-FA2B-8B83-244A-CEC0F5787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8EB-597B-2948-B3F0-80E668D1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141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A0A80-1766-0297-9CEC-C55949312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BE7FD9-E9FD-B492-CFD8-D5045E5DEF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13C01-20A1-D593-4D32-CD0421ACA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4CC964-2446-3FCE-B297-D6623EC07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C3BF-1DD0-074E-BF0D-D39FBE5E9A10}" type="datetimeFigureOut">
              <a:rPr lang="en-US" smtClean="0"/>
              <a:t>9/27/2025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673B83-D34E-2038-8E66-93AB0ABA6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6D649D-9DCA-01C3-E706-A54D6E57B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998EB-597B-2948-B3F0-80E668D1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834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7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5BC0EB-9602-BB45-7311-18B580DC3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48F0AD-2C2F-42F2-8879-35681AA0C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85E91-9316-11ED-7E45-65FD4A9FF6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2DC3BF-1DD0-074E-BF0D-D39FBE5E9A10}" type="datetimeFigureOut">
              <a:rPr lang="en-US" smtClean="0"/>
              <a:t>9/27/2025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7F9EAC-75BF-783B-407F-F5FC816C01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CAE91-C18F-A155-1EF8-573AD944D0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D998EB-597B-2948-B3F0-80E668D1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83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B01E2-EE52-4CFA-AFA7-8660FE0BF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4948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rgbClr val="C00000"/>
                </a:solidFill>
                <a:latin typeface="Lava Telugu Regular" pitchFamily="2" charset="77"/>
                <a:cs typeface="Lava Telugu Regular" pitchFamily="2" charset="77"/>
              </a:rPr>
              <a:t>Val/</a:t>
            </a:r>
            <a:r>
              <a:rPr lang="en-US" err="1">
                <a:solidFill>
                  <a:srgbClr val="C00000"/>
                </a:solidFill>
                <a:latin typeface="Lava Telugu Regular" pitchFamily="2" charset="77"/>
                <a:cs typeface="Lava Telugu Regular" pitchFamily="2" charset="77"/>
              </a:rPr>
              <a:t>Galentines</a:t>
            </a:r>
            <a:r>
              <a:rPr lang="en-US">
                <a:solidFill>
                  <a:srgbClr val="C00000"/>
                </a:solidFill>
                <a:latin typeface="Lava Telugu Regular" pitchFamily="2" charset="77"/>
                <a:cs typeface="Lava Telugu Regular" pitchFamily="2" charset="77"/>
              </a:rPr>
              <a:t> Day Spotify Keychain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F03FEE-F3CE-55F5-8D7E-3E5FE594BC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29161"/>
            <a:ext cx="9144000" cy="1655762"/>
          </a:xfrm>
        </p:spPr>
        <p:txBody>
          <a:bodyPr/>
          <a:lstStyle/>
          <a:p>
            <a:r>
              <a:rPr lang="en-US" b="1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2.10.2025</a:t>
            </a:r>
          </a:p>
        </p:txBody>
      </p:sp>
      <p:pic>
        <p:nvPicPr>
          <p:cNvPr id="7" name="Picture 6" descr="A black and white logo&#10;&#10;AI-generated content may be incorrect.">
            <a:extLst>
              <a:ext uri="{FF2B5EF4-FFF2-40B4-BE49-F238E27FC236}">
                <a16:creationId xmlns:a16="http://schemas.microsoft.com/office/drawing/2014/main" id="{5AFE6764-2F99-A5B1-AF83-3E2351931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5706" y="3947362"/>
            <a:ext cx="4340587" cy="1541223"/>
          </a:xfrm>
          <a:prstGeom prst="rect">
            <a:avLst/>
          </a:prstGeom>
        </p:spPr>
      </p:pic>
      <p:pic>
        <p:nvPicPr>
          <p:cNvPr id="9" name="Graphic 8" descr="Music notes outline">
            <a:extLst>
              <a:ext uri="{FF2B5EF4-FFF2-40B4-BE49-F238E27FC236}">
                <a16:creationId xmlns:a16="http://schemas.microsoft.com/office/drawing/2014/main" id="{62A488DC-70CA-67FA-14D5-21762BEC52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79084" y="3006514"/>
            <a:ext cx="1367181" cy="1367181"/>
          </a:xfrm>
          <a:prstGeom prst="rect">
            <a:avLst/>
          </a:prstGeom>
        </p:spPr>
      </p:pic>
      <p:pic>
        <p:nvPicPr>
          <p:cNvPr id="11" name="Graphic 10" descr="Two Hearts outline">
            <a:extLst>
              <a:ext uri="{FF2B5EF4-FFF2-40B4-BE49-F238E27FC236}">
                <a16:creationId xmlns:a16="http://schemas.microsoft.com/office/drawing/2014/main" id="{43CF812E-8721-87A2-4B68-E55D5DA29F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300819" y="4725192"/>
            <a:ext cx="1367180" cy="136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964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BB6D2-EC32-B4B5-54B4-F651A014B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C00000"/>
                </a:solidFill>
                <a:latin typeface="Lava Telugu Medium" pitchFamily="2" charset="77"/>
                <a:cs typeface="Lava Telugu Medium" pitchFamily="2" charset="77"/>
              </a:rPr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A8CF3-0650-9507-21FB-959E1F0B6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28663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>
                <a:solidFill>
                  <a:schemeClr val="bg1"/>
                </a:solidFill>
                <a:latin typeface="Lava Telugu Heavy" pitchFamily="2" charset="77"/>
                <a:cs typeface="Lava Telugu Heavy" pitchFamily="2" charset="77"/>
              </a:rPr>
              <a:t>6:30—7:30pm</a:t>
            </a:r>
            <a:r>
              <a:rPr lang="en-US" b="1">
                <a:solidFill>
                  <a:srgbClr val="C00000"/>
                </a:solidFill>
                <a:latin typeface="Lava Telugu Bold" pitchFamily="2" charset="77"/>
                <a:cs typeface="Lava Telugu Bold" pitchFamily="2" charset="77"/>
              </a:rPr>
              <a:t> </a:t>
            </a:r>
            <a:r>
              <a:rPr lang="en-US" b="1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Customize your keychains on Adobe Illustrator</a:t>
            </a:r>
          </a:p>
          <a:p>
            <a:pPr lvl="1"/>
            <a:r>
              <a:rPr lang="en-US" b="1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@ 2nd floor (here!) benchtop computers</a:t>
            </a:r>
          </a:p>
          <a:p>
            <a:pPr marL="0" indent="0">
              <a:buNone/>
            </a:pPr>
            <a:endParaRPr lang="en-US" b="1">
              <a:solidFill>
                <a:srgbClr val="C00000"/>
              </a:solidFill>
              <a:latin typeface="Lava Telugu Bold" pitchFamily="2" charset="77"/>
              <a:cs typeface="Lava Telugu Bold" pitchFamily="2" charset="77"/>
            </a:endParaRPr>
          </a:p>
          <a:p>
            <a:pPr marL="0" indent="0">
              <a:buNone/>
            </a:pPr>
            <a:endParaRPr lang="en-US" b="1">
              <a:solidFill>
                <a:srgbClr val="C00000"/>
              </a:solidFill>
              <a:latin typeface="Lava Telugu Bold" pitchFamily="2" charset="77"/>
              <a:cs typeface="Lava Telugu Bold" pitchFamily="2" charset="77"/>
            </a:endParaRPr>
          </a:p>
          <a:p>
            <a:pPr marL="0" indent="0">
              <a:buNone/>
            </a:pPr>
            <a:r>
              <a:rPr lang="en-US" b="1">
                <a:solidFill>
                  <a:schemeClr val="bg1"/>
                </a:solidFill>
                <a:latin typeface="Lava Telugu Heavy" pitchFamily="2" charset="77"/>
                <a:cs typeface="Lava Telugu Heavy" pitchFamily="2" charset="77"/>
              </a:rPr>
              <a:t>7:30—8:30pm</a:t>
            </a:r>
            <a:r>
              <a:rPr lang="en-US" b="1">
                <a:solidFill>
                  <a:srgbClr val="C00000"/>
                </a:solidFill>
                <a:latin typeface="Lava Telugu Bold" pitchFamily="2" charset="77"/>
                <a:cs typeface="Lava Telugu Bold" pitchFamily="2" charset="77"/>
              </a:rPr>
              <a:t> </a:t>
            </a:r>
            <a:r>
              <a:rPr lang="en-US" b="1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Engrave/cut out keychains on wood or acrylic</a:t>
            </a:r>
          </a:p>
          <a:p>
            <a:pPr lvl="1"/>
            <a:r>
              <a:rPr lang="en-US" b="1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@ 1st floor (downstairs) laser cutting room </a:t>
            </a:r>
          </a:p>
        </p:txBody>
      </p:sp>
    </p:spTree>
    <p:extLst>
      <p:ext uri="{BB962C8B-B14F-4D97-AF65-F5344CB8AC3E}">
        <p14:creationId xmlns:p14="http://schemas.microsoft.com/office/powerpoint/2010/main" val="2499899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A40664D-10DB-7CF1-1676-BC3A8B3EAC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3081"/>
          <a:stretch/>
        </p:blipFill>
        <p:spPr>
          <a:xfrm rot="16200000">
            <a:off x="6168111" y="3740942"/>
            <a:ext cx="3144593" cy="31353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864389D-B375-5CFE-0423-59C0EA21CA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6761204">
            <a:off x="4813296" y="1585929"/>
            <a:ext cx="2870595" cy="22144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3129AE-BAD0-8156-5550-8761B097A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C00000"/>
                </a:solidFill>
                <a:latin typeface="Lava Telugu Medium" pitchFamily="2" charset="77"/>
                <a:cs typeface="Lava Telugu Medium" pitchFamily="2" charset="77"/>
              </a:rPr>
              <a:t>Inspo</a:t>
            </a:r>
            <a:r>
              <a:rPr lang="en-US" dirty="0">
                <a:solidFill>
                  <a:srgbClr val="C00000"/>
                </a:solidFill>
                <a:latin typeface="Lava Telugu Medium" pitchFamily="2" charset="77"/>
                <a:cs typeface="Lava Telugu Medium" pitchFamily="2" charset="77"/>
              </a:rPr>
              <a:t> Pics &amp; Examples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E9D629-A5A5-C14A-8137-38C79DA26C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350963"/>
            <a:ext cx="2094309" cy="2792412"/>
          </a:xfrm>
          <a:prstGeom prst="rect">
            <a:avLst/>
          </a:prstGeom>
        </p:spPr>
      </p:pic>
      <p:pic>
        <p:nvPicPr>
          <p:cNvPr id="2052" name="Picture 4" descr="Custom Couple Keychain Set Heart, Personalised 2 Pcs Matching Keyring, Gift  for Boyfriend, Engraved Keychain With Name, Couple Gift Keyring - Etsy">
            <a:extLst>
              <a:ext uri="{FF2B5EF4-FFF2-40B4-BE49-F238E27FC236}">
                <a16:creationId xmlns:a16="http://schemas.microsoft.com/office/drawing/2014/main" id="{0C07E623-1F45-3E61-0BBC-70B1882A43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80" b="6215"/>
          <a:stretch/>
        </p:blipFill>
        <p:spPr bwMode="auto">
          <a:xfrm>
            <a:off x="6890821" y="-15654"/>
            <a:ext cx="5347742" cy="3738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3E87868-D137-5ED4-0540-BF75B6FEFB61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5683"/>
          <a:stretch/>
        </p:blipFill>
        <p:spPr>
          <a:xfrm>
            <a:off x="9284633" y="3722688"/>
            <a:ext cx="2953930" cy="31353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41DC01-4635-8C96-CBDA-6F5981AFCF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30312" y="3915187"/>
            <a:ext cx="3765870" cy="2942814"/>
          </a:xfrm>
          <a:prstGeom prst="rect">
            <a:avLst/>
          </a:prstGeom>
        </p:spPr>
      </p:pic>
      <p:sp>
        <p:nvSpPr>
          <p:cNvPr id="3" name="AutoShape 2" descr="IMG_8973">
            <a:extLst>
              <a:ext uri="{FF2B5EF4-FFF2-40B4-BE49-F238E27FC236}">
                <a16:creationId xmlns:a16="http://schemas.microsoft.com/office/drawing/2014/main" id="{7CA0F305-AABE-A656-239C-929FDE3C384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A317A0E-31E4-76AE-612B-80AAD5B3969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8894" y="4059138"/>
            <a:ext cx="2439206" cy="279886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291F035-AC5D-0601-5E35-58EFF118187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6200000">
            <a:off x="2816973" y="1197767"/>
            <a:ext cx="2075625" cy="3503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108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30EE93-796B-3D5D-B39F-0057EEEE40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1C159-26EF-801A-AD05-E2A54ECBB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C00000"/>
                </a:solidFill>
                <a:latin typeface="Lava Telugu Medium" pitchFamily="2" charset="77"/>
                <a:cs typeface="Lava Telugu Medium" pitchFamily="2" charset="77"/>
              </a:rPr>
              <a:t>Material Options</a:t>
            </a:r>
          </a:p>
        </p:txBody>
      </p:sp>
      <p:pic>
        <p:nvPicPr>
          <p:cNvPr id="1026" name="Picture 2" descr="Woodcraft Woodshop Baltic Birch Plywood 3/4&quot; (18mm) x 30&quot; x 30&quot; - Amazon.com">
            <a:extLst>
              <a:ext uri="{FF2B5EF4-FFF2-40B4-BE49-F238E27FC236}">
                <a16:creationId xmlns:a16="http://schemas.microsoft.com/office/drawing/2014/main" id="{98BAA184-97FE-5FB2-D61C-5DDDA91144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1469" y="2007542"/>
            <a:ext cx="13716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269E15F-57CB-A403-2D12-107F45EEEE53}"/>
              </a:ext>
            </a:extLst>
          </p:cNvPr>
          <p:cNvSpPr/>
          <p:nvPr/>
        </p:nvSpPr>
        <p:spPr>
          <a:xfrm>
            <a:off x="5410199" y="2007542"/>
            <a:ext cx="1371600" cy="1371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8A74BA-AE39-81A3-3037-B3B73DAA17D1}"/>
              </a:ext>
            </a:extLst>
          </p:cNvPr>
          <p:cNvSpPr/>
          <p:nvPr/>
        </p:nvSpPr>
        <p:spPr>
          <a:xfrm>
            <a:off x="7309564" y="2007542"/>
            <a:ext cx="1371600" cy="1371600"/>
          </a:xfrm>
          <a:prstGeom prst="rect">
            <a:avLst/>
          </a:prstGeom>
          <a:solidFill>
            <a:srgbClr val="C4477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DD84E8-4C39-0664-C2F2-0C7005482673}"/>
              </a:ext>
            </a:extLst>
          </p:cNvPr>
          <p:cNvSpPr/>
          <p:nvPr/>
        </p:nvSpPr>
        <p:spPr>
          <a:xfrm>
            <a:off x="9208929" y="2007542"/>
            <a:ext cx="1371600" cy="1371600"/>
          </a:xfrm>
          <a:prstGeom prst="rect">
            <a:avLst/>
          </a:prstGeom>
          <a:solidFill>
            <a:srgbClr val="DE040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GLASS Minecraft Texture Pack">
            <a:extLst>
              <a:ext uri="{FF2B5EF4-FFF2-40B4-BE49-F238E27FC236}">
                <a16:creationId xmlns:a16="http://schemas.microsoft.com/office/drawing/2014/main" id="{41CAB8A6-60F6-0E1E-F8E7-A480F7616C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0834" y="2007542"/>
            <a:ext cx="13716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BFD4BC6-BC7B-10D2-EA6C-E1BE0E90C0F5}"/>
              </a:ext>
            </a:extLst>
          </p:cNvPr>
          <p:cNvSpPr/>
          <p:nvPr/>
        </p:nvSpPr>
        <p:spPr>
          <a:xfrm>
            <a:off x="4460517" y="4281487"/>
            <a:ext cx="1371600" cy="1371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3263103-AF3D-7CDD-F717-7A4FBF2721B3}"/>
              </a:ext>
            </a:extLst>
          </p:cNvPr>
          <p:cNvSpPr/>
          <p:nvPr/>
        </p:nvSpPr>
        <p:spPr>
          <a:xfrm>
            <a:off x="6359882" y="4281487"/>
            <a:ext cx="1371600" cy="1371600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EEDAE6-4574-3122-B9E0-DBE2F5F51D20}"/>
              </a:ext>
            </a:extLst>
          </p:cNvPr>
          <p:cNvSpPr/>
          <p:nvPr/>
        </p:nvSpPr>
        <p:spPr>
          <a:xfrm>
            <a:off x="8259247" y="4281487"/>
            <a:ext cx="1371600" cy="13716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6CBDFE-15F4-8C1D-88E2-578C011A65DA}"/>
              </a:ext>
            </a:extLst>
          </p:cNvPr>
          <p:cNvSpPr/>
          <p:nvPr/>
        </p:nvSpPr>
        <p:spPr>
          <a:xfrm>
            <a:off x="10158612" y="4281487"/>
            <a:ext cx="1371600" cy="1371600"/>
          </a:xfrm>
          <a:prstGeom prst="rect">
            <a:avLst/>
          </a:prstGeom>
          <a:solidFill>
            <a:srgbClr val="C4A7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1561A13-4D8B-6624-7A77-3F353CD6F809}"/>
              </a:ext>
            </a:extLst>
          </p:cNvPr>
          <p:cNvSpPr/>
          <p:nvPr/>
        </p:nvSpPr>
        <p:spPr>
          <a:xfrm>
            <a:off x="661787" y="4281487"/>
            <a:ext cx="1371600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29BD33C-E51F-A8F4-9C36-34CAA6D75CCC}"/>
              </a:ext>
            </a:extLst>
          </p:cNvPr>
          <p:cNvSpPr/>
          <p:nvPr/>
        </p:nvSpPr>
        <p:spPr>
          <a:xfrm>
            <a:off x="2561152" y="4281487"/>
            <a:ext cx="1371600" cy="13716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8D4408-FFEC-726F-F37E-BCCF445C3A50}"/>
              </a:ext>
            </a:extLst>
          </p:cNvPr>
          <p:cNvSpPr txBox="1"/>
          <p:nvPr/>
        </p:nvSpPr>
        <p:spPr>
          <a:xfrm>
            <a:off x="3655982" y="1545877"/>
            <a:ext cx="10150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>
                <a:solidFill>
                  <a:schemeClr val="accent5">
                    <a:lumMod val="75000"/>
                  </a:schemeClr>
                </a:solidFill>
                <a:latin typeface="Lava Telugu Heavy" pitchFamily="2" charset="77"/>
                <a:cs typeface="Lava Telugu Heavy" pitchFamily="2" charset="77"/>
              </a:rPr>
              <a:t>Clear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BE306E6-11ED-A335-1F3F-F043D6D5CEE6}"/>
              </a:ext>
            </a:extLst>
          </p:cNvPr>
          <p:cNvSpPr txBox="1"/>
          <p:nvPr/>
        </p:nvSpPr>
        <p:spPr>
          <a:xfrm>
            <a:off x="1748079" y="1545876"/>
            <a:ext cx="1098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>
                <a:solidFill>
                  <a:schemeClr val="accent5">
                    <a:lumMod val="75000"/>
                  </a:schemeClr>
                </a:solidFill>
                <a:latin typeface="Lava Telugu Heavy" pitchFamily="2" charset="77"/>
                <a:cs typeface="Lava Telugu Heavy" pitchFamily="2" charset="77"/>
              </a:rPr>
              <a:t>Wood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E9619DA-F6B6-6A2B-4B47-27B543F6D103}"/>
              </a:ext>
            </a:extLst>
          </p:cNvPr>
          <p:cNvSpPr txBox="1"/>
          <p:nvPr/>
        </p:nvSpPr>
        <p:spPr>
          <a:xfrm>
            <a:off x="5630167" y="1527272"/>
            <a:ext cx="931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>
                <a:solidFill>
                  <a:schemeClr val="accent5">
                    <a:lumMod val="75000"/>
                  </a:schemeClr>
                </a:solidFill>
                <a:latin typeface="Lava Telugu Heavy" pitchFamily="2" charset="77"/>
                <a:cs typeface="Lava Telugu Heavy" pitchFamily="2" charset="77"/>
              </a:rPr>
              <a:t>Grey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AA8D23B-BA30-45FC-BBCB-1301552B8A78}"/>
              </a:ext>
            </a:extLst>
          </p:cNvPr>
          <p:cNvSpPr txBox="1"/>
          <p:nvPr/>
        </p:nvSpPr>
        <p:spPr>
          <a:xfrm>
            <a:off x="7227366" y="1545875"/>
            <a:ext cx="1535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>
                <a:solidFill>
                  <a:schemeClr val="accent5">
                    <a:lumMod val="75000"/>
                  </a:schemeClr>
                </a:solidFill>
                <a:latin typeface="Lava Telugu Heavy" pitchFamily="2" charset="77"/>
                <a:cs typeface="Lava Telugu Heavy" pitchFamily="2" charset="77"/>
              </a:rPr>
              <a:t>Magenta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F009BF6-8ED9-6A87-660E-C19E7C3EB7C5}"/>
              </a:ext>
            </a:extLst>
          </p:cNvPr>
          <p:cNvSpPr txBox="1"/>
          <p:nvPr/>
        </p:nvSpPr>
        <p:spPr>
          <a:xfrm>
            <a:off x="9498627" y="1546322"/>
            <a:ext cx="7922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>
                <a:solidFill>
                  <a:schemeClr val="accent5">
                    <a:lumMod val="75000"/>
                  </a:schemeClr>
                </a:solidFill>
                <a:latin typeface="Lava Telugu Heavy" pitchFamily="2" charset="77"/>
                <a:cs typeface="Lava Telugu Heavy" pitchFamily="2" charset="77"/>
              </a:rPr>
              <a:t>Red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24C808F-8D96-131B-348C-8BF7149B2C46}"/>
              </a:ext>
            </a:extLst>
          </p:cNvPr>
          <p:cNvSpPr txBox="1"/>
          <p:nvPr/>
        </p:nvSpPr>
        <p:spPr>
          <a:xfrm>
            <a:off x="2586876" y="3819824"/>
            <a:ext cx="12538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>
                <a:solidFill>
                  <a:schemeClr val="accent5">
                    <a:lumMod val="75000"/>
                  </a:schemeClr>
                </a:solidFill>
                <a:latin typeface="Lava Telugu Heavy" pitchFamily="2" charset="77"/>
                <a:cs typeface="Lava Telugu Heavy" pitchFamily="2" charset="77"/>
              </a:rPr>
              <a:t>Yellow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7D1A682-FC5F-772D-CDBF-EC03D061D82A}"/>
              </a:ext>
            </a:extLst>
          </p:cNvPr>
          <p:cNvSpPr txBox="1"/>
          <p:nvPr/>
        </p:nvSpPr>
        <p:spPr>
          <a:xfrm>
            <a:off x="673365" y="3819823"/>
            <a:ext cx="13484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>
                <a:solidFill>
                  <a:schemeClr val="accent5">
                    <a:lumMod val="75000"/>
                  </a:schemeClr>
                </a:solidFill>
                <a:latin typeface="Lava Telugu Heavy" pitchFamily="2" charset="77"/>
                <a:cs typeface="Lava Telugu Heavy" pitchFamily="2" charset="77"/>
              </a:rPr>
              <a:t>Orange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B6D8B23-0B12-72C2-08EE-57A16C26520B}"/>
              </a:ext>
            </a:extLst>
          </p:cNvPr>
          <p:cNvSpPr txBox="1"/>
          <p:nvPr/>
        </p:nvSpPr>
        <p:spPr>
          <a:xfrm>
            <a:off x="4577091" y="3819822"/>
            <a:ext cx="1138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>
                <a:solidFill>
                  <a:schemeClr val="accent5">
                    <a:lumMod val="75000"/>
                  </a:schemeClr>
                </a:solidFill>
                <a:latin typeface="Lava Telugu Heavy" pitchFamily="2" charset="77"/>
                <a:cs typeface="Lava Telugu Heavy" pitchFamily="2" charset="77"/>
              </a:rPr>
              <a:t>Green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60CB635-0350-5DC0-1FC0-F438FE01D6A8}"/>
              </a:ext>
            </a:extLst>
          </p:cNvPr>
          <p:cNvSpPr txBox="1"/>
          <p:nvPr/>
        </p:nvSpPr>
        <p:spPr>
          <a:xfrm>
            <a:off x="6179903" y="3801219"/>
            <a:ext cx="1731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err="1">
                <a:solidFill>
                  <a:schemeClr val="accent5">
                    <a:lumMod val="75000"/>
                  </a:schemeClr>
                </a:solidFill>
                <a:latin typeface="Lava Telugu Heavy" pitchFamily="2" charset="77"/>
                <a:cs typeface="Lava Telugu Heavy" pitchFamily="2" charset="77"/>
              </a:rPr>
              <a:t>LightBlue</a:t>
            </a:r>
            <a:endParaRPr lang="en-US" sz="2400" b="1">
              <a:solidFill>
                <a:schemeClr val="accent5">
                  <a:lumMod val="75000"/>
                </a:schemeClr>
              </a:solidFill>
              <a:latin typeface="Lava Telugu Heavy" pitchFamily="2" charset="77"/>
              <a:cs typeface="Lava Telugu Heavy" pitchFamily="2" charset="7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AF2C11B-D2F6-D6DA-1A8D-4CA7028C22A5}"/>
              </a:ext>
            </a:extLst>
          </p:cNvPr>
          <p:cNvSpPr txBox="1"/>
          <p:nvPr/>
        </p:nvSpPr>
        <p:spPr>
          <a:xfrm>
            <a:off x="8104114" y="3819822"/>
            <a:ext cx="16818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err="1">
                <a:solidFill>
                  <a:schemeClr val="accent5">
                    <a:lumMod val="75000"/>
                  </a:schemeClr>
                </a:solidFill>
                <a:latin typeface="Lava Telugu Heavy" pitchFamily="2" charset="77"/>
                <a:cs typeface="Lava Telugu Heavy" pitchFamily="2" charset="77"/>
              </a:rPr>
              <a:t>DarkBlue</a:t>
            </a:r>
            <a:endParaRPr lang="en-US" sz="2400" b="1">
              <a:solidFill>
                <a:schemeClr val="accent5">
                  <a:lumMod val="75000"/>
                </a:schemeClr>
              </a:solidFill>
              <a:latin typeface="Lava Telugu Heavy" pitchFamily="2" charset="77"/>
              <a:cs typeface="Lava Telugu Heavy" pitchFamily="2" charset="7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77EB6C9-22A4-1730-F23B-AE46081F113D}"/>
              </a:ext>
            </a:extLst>
          </p:cNvPr>
          <p:cNvSpPr txBox="1"/>
          <p:nvPr/>
        </p:nvSpPr>
        <p:spPr>
          <a:xfrm>
            <a:off x="9804708" y="3820269"/>
            <a:ext cx="20794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err="1">
                <a:solidFill>
                  <a:schemeClr val="accent5">
                    <a:lumMod val="75000"/>
                  </a:schemeClr>
                </a:solidFill>
                <a:latin typeface="Lava Telugu Heavy" pitchFamily="2" charset="77"/>
                <a:cs typeface="Lava Telugu Heavy" pitchFamily="2" charset="77"/>
              </a:rPr>
              <a:t>LightPurple</a:t>
            </a:r>
            <a:endParaRPr lang="en-US" sz="2400" b="1">
              <a:solidFill>
                <a:schemeClr val="accent5">
                  <a:lumMod val="75000"/>
                </a:schemeClr>
              </a:solidFill>
              <a:latin typeface="Lava Telugu Heavy" pitchFamily="2" charset="77"/>
              <a:cs typeface="Lava Telugu Heavy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23576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F54F29C-49C0-417B-0196-C9E37D874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  <a:latin typeface="Lava Telugu Medium" pitchFamily="2" charset="77"/>
                <a:cs typeface="Lava Telugu Medium" pitchFamily="2" charset="77"/>
              </a:rPr>
              <a:t>Directions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7AD5E3C-59D4-8440-517F-F003FAAEC9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667250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C00000"/>
                </a:solidFill>
                <a:latin typeface="Lava Telugu Regular" pitchFamily="2" charset="77"/>
                <a:cs typeface="Lava Telugu Regular" pitchFamily="2" charset="77"/>
              </a:rPr>
              <a:t>1. Go to </a:t>
            </a:r>
            <a:r>
              <a:rPr lang="en-US" sz="1800" b="1" u="sng" dirty="0" err="1">
                <a:solidFill>
                  <a:srgbClr val="C00000"/>
                </a:solidFill>
                <a:latin typeface="Lava Telugu Regular" pitchFamily="2" charset="77"/>
                <a:cs typeface="Lava Telugu Regular" pitchFamily="2" charset="77"/>
              </a:rPr>
              <a:t>spotifycodes.com</a:t>
            </a:r>
            <a:endParaRPr lang="en-US" sz="1800" b="1" u="sng" dirty="0">
              <a:solidFill>
                <a:srgbClr val="C00000"/>
              </a:solidFill>
              <a:latin typeface="Lava Telugu Regular" pitchFamily="2" charset="77"/>
              <a:cs typeface="Lava Telugu Regular" pitchFamily="2" charset="77"/>
            </a:endParaRPr>
          </a:p>
          <a:p>
            <a:pPr marL="342900" indent="-34290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800" b="1" dirty="0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Google “[Artist] [</a:t>
            </a:r>
            <a:r>
              <a:rPr lang="en-US" sz="1800" b="1" dirty="0" err="1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SongTitle</a:t>
            </a:r>
            <a:r>
              <a:rPr lang="en-US" sz="1800" b="1" dirty="0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] Spotify”</a:t>
            </a:r>
          </a:p>
          <a:p>
            <a:pPr marL="342900" indent="-34290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800" b="1" dirty="0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“…” -&gt; “Share” -&gt; “Copy Song Link”</a:t>
            </a:r>
          </a:p>
          <a:p>
            <a:pPr marL="342900" indent="-34290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800" b="1" dirty="0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Paste link -&gt; “Get Spotify Code”</a:t>
            </a:r>
          </a:p>
          <a:p>
            <a:pPr marL="342900" indent="-34290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800" b="1" dirty="0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Background: #FFFFFF (white)</a:t>
            </a:r>
          </a:p>
          <a:p>
            <a:pPr marL="342900" indent="-34290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800" b="1" dirty="0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Bar color: black</a:t>
            </a:r>
          </a:p>
          <a:p>
            <a:pPr marL="342900" indent="-34290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800" b="1" dirty="0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Format: SVG</a:t>
            </a:r>
          </a:p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C00000"/>
                </a:solidFill>
                <a:latin typeface="Lava Telugu Regular" pitchFamily="2" charset="77"/>
                <a:cs typeface="Lava Telugu Regular" pitchFamily="2" charset="77"/>
              </a:rPr>
              <a:t>2. Open SVG file in Adobe Illustrator</a:t>
            </a:r>
          </a:p>
          <a:p>
            <a:pPr marL="342900" indent="-34290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800" b="1" dirty="0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Click on the white background, &amp; delete</a:t>
            </a:r>
          </a:p>
          <a:p>
            <a:pPr marL="342900" indent="-34290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800" b="1" dirty="0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Drag-select Spotify logo &amp; code -&gt;  right-click -&gt; select “Group”</a:t>
            </a:r>
          </a:p>
          <a:p>
            <a:pPr marL="342900" indent="-34290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800" b="1" dirty="0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Set width to 1.8inches (keep aspect ratio), then rotate 270°</a:t>
            </a:r>
          </a:p>
          <a:p>
            <a:pPr marL="342900" indent="-34290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800" b="1" dirty="0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Copy Spotify code group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9720741-8959-0272-8B10-8A87E84CE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2436886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C00000"/>
                </a:solidFill>
                <a:latin typeface="Lava Telugu Regular" pitchFamily="2" charset="77"/>
                <a:cs typeface="Lava Telugu Regular" pitchFamily="2" charset="77"/>
              </a:rPr>
              <a:t>3. Open </a:t>
            </a:r>
            <a:r>
              <a:rPr lang="en-US" sz="1800" b="1" dirty="0" err="1">
                <a:solidFill>
                  <a:srgbClr val="C00000"/>
                </a:solidFill>
                <a:latin typeface="Lava Telugu Regular" pitchFamily="2" charset="77"/>
                <a:cs typeface="Lava Telugu Regular" pitchFamily="2" charset="77"/>
              </a:rPr>
              <a:t>spotify</a:t>
            </a:r>
            <a:r>
              <a:rPr lang="en-US" sz="1800" b="1" dirty="0">
                <a:solidFill>
                  <a:srgbClr val="C00000"/>
                </a:solidFill>
                <a:latin typeface="Lava Telugu Regular" pitchFamily="2" charset="77"/>
                <a:cs typeface="Lava Telugu Regular" pitchFamily="2" charset="77"/>
              </a:rPr>
              <a:t>-front-back-</a:t>
            </a:r>
            <a:r>
              <a:rPr lang="en-US" sz="1800" b="1" dirty="0" err="1">
                <a:solidFill>
                  <a:srgbClr val="C00000"/>
                </a:solidFill>
                <a:latin typeface="Lava Telugu Regular" pitchFamily="2" charset="77"/>
                <a:cs typeface="Lava Telugu Regular" pitchFamily="2" charset="77"/>
              </a:rPr>
              <a:t>template.ai</a:t>
            </a:r>
            <a:endParaRPr lang="en-US" sz="1800" b="1" dirty="0">
              <a:solidFill>
                <a:srgbClr val="C00000"/>
              </a:solidFill>
              <a:latin typeface="Lava Telugu Regular" pitchFamily="2" charset="77"/>
              <a:cs typeface="Lava Telugu Regular" pitchFamily="2" charset="77"/>
            </a:endParaRPr>
          </a:p>
          <a:p>
            <a:pPr marL="457200" indent="-45720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800" b="1" dirty="0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Paste Spotify code to front keychain(s)</a:t>
            </a:r>
          </a:p>
          <a:p>
            <a:pPr marL="457200" indent="-45720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800" b="1" dirty="0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Customize front and/or back with text or images!</a:t>
            </a:r>
          </a:p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C00000"/>
                </a:solidFill>
                <a:latin typeface="Lava Telugu Regular" pitchFamily="2" charset="77"/>
                <a:cs typeface="Lava Telugu Regular" pitchFamily="2" charset="77"/>
              </a:rPr>
              <a:t>4. Save file to a USB as:</a:t>
            </a:r>
          </a:p>
          <a:p>
            <a:pPr marL="0" indent="0" algn="ctr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b="1" dirty="0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 Spotify-[</a:t>
            </a:r>
            <a:r>
              <a:rPr lang="en-US" sz="1800" b="1" dirty="0" err="1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YourName</a:t>
            </a:r>
            <a:r>
              <a:rPr lang="en-US" sz="1800" b="1" dirty="0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]-[</a:t>
            </a:r>
            <a:r>
              <a:rPr lang="en-US" sz="1800" b="1" dirty="0" err="1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MaterialColor</a:t>
            </a:r>
            <a:r>
              <a:rPr lang="en-US" sz="1800" b="1" dirty="0">
                <a:solidFill>
                  <a:schemeClr val="accent5">
                    <a:lumMod val="75000"/>
                  </a:schemeClr>
                </a:solidFill>
                <a:latin typeface="Lava Telugu Regular" pitchFamily="2" charset="77"/>
                <a:cs typeface="Lava Telugu Regular" pitchFamily="2" charset="77"/>
              </a:rPr>
              <a:t>].ai</a:t>
            </a:r>
          </a:p>
        </p:txBody>
      </p:sp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B3FEA46A-6AAA-53EC-7816-5E155BE9C9EE}"/>
              </a:ext>
            </a:extLst>
          </p:cNvPr>
          <p:cNvSpPr txBox="1">
            <a:spLocks/>
          </p:cNvSpPr>
          <p:nvPr/>
        </p:nvSpPr>
        <p:spPr>
          <a:xfrm>
            <a:off x="6853237" y="4091474"/>
            <a:ext cx="1909763" cy="23336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</a:pPr>
            <a:r>
              <a:rPr lang="en-US" sz="2400" b="1">
                <a:solidFill>
                  <a:schemeClr val="bg1"/>
                </a:solidFill>
                <a:latin typeface="Lava Telugu Heavy" pitchFamily="2" charset="77"/>
                <a:cs typeface="Lava Telugu Heavy" pitchFamily="2" charset="77"/>
              </a:rPr>
              <a:t>Wood</a:t>
            </a:r>
          </a:p>
          <a:p>
            <a:pPr marL="0" indent="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</a:pPr>
            <a:r>
              <a:rPr lang="en-US" sz="2400" b="1">
                <a:solidFill>
                  <a:schemeClr val="bg1"/>
                </a:solidFill>
                <a:latin typeface="Lava Telugu Heavy" pitchFamily="2" charset="77"/>
                <a:cs typeface="Lava Telugu Heavy" pitchFamily="2" charset="77"/>
              </a:rPr>
              <a:t>Clear</a:t>
            </a:r>
          </a:p>
          <a:p>
            <a:pPr marL="0" indent="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</a:pPr>
            <a:r>
              <a:rPr lang="en-US" sz="2400" b="1">
                <a:solidFill>
                  <a:schemeClr val="bg1"/>
                </a:solidFill>
                <a:latin typeface="Lava Telugu Heavy" pitchFamily="2" charset="77"/>
                <a:cs typeface="Lava Telugu Heavy" pitchFamily="2" charset="77"/>
              </a:rPr>
              <a:t>Black</a:t>
            </a:r>
          </a:p>
          <a:p>
            <a:pPr marL="0" indent="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</a:pPr>
            <a:r>
              <a:rPr lang="en-US" sz="2400" b="1">
                <a:solidFill>
                  <a:schemeClr val="bg1"/>
                </a:solidFill>
                <a:latin typeface="Lava Telugu Heavy" pitchFamily="2" charset="77"/>
                <a:cs typeface="Lava Telugu Heavy" pitchFamily="2" charset="77"/>
              </a:rPr>
              <a:t>Grey</a:t>
            </a:r>
          </a:p>
          <a:p>
            <a:pPr marL="0" indent="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</a:pPr>
            <a:r>
              <a:rPr lang="en-US" sz="2400" b="1">
                <a:solidFill>
                  <a:schemeClr val="bg1"/>
                </a:solidFill>
                <a:latin typeface="Lava Telugu Heavy" pitchFamily="2" charset="77"/>
                <a:cs typeface="Lava Telugu Heavy" pitchFamily="2" charset="77"/>
              </a:rPr>
              <a:t>Magenta</a:t>
            </a:r>
          </a:p>
          <a:p>
            <a:pPr marL="0" indent="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</a:pPr>
            <a:r>
              <a:rPr lang="en-US" sz="2400" b="1">
                <a:solidFill>
                  <a:schemeClr val="bg1"/>
                </a:solidFill>
                <a:latin typeface="Lava Telugu Heavy" pitchFamily="2" charset="77"/>
                <a:cs typeface="Lava Telugu Heavy" pitchFamily="2" charset="77"/>
              </a:rPr>
              <a:t>Red</a:t>
            </a:r>
          </a:p>
        </p:txBody>
      </p:sp>
      <p:sp>
        <p:nvSpPr>
          <p:cNvPr id="3" name="Content Placeholder 9">
            <a:extLst>
              <a:ext uri="{FF2B5EF4-FFF2-40B4-BE49-F238E27FC236}">
                <a16:creationId xmlns:a16="http://schemas.microsoft.com/office/drawing/2014/main" id="{9CAC393F-7EE2-18FA-7702-2A93612944E1}"/>
              </a:ext>
            </a:extLst>
          </p:cNvPr>
          <p:cNvSpPr txBox="1">
            <a:spLocks/>
          </p:cNvSpPr>
          <p:nvPr/>
        </p:nvSpPr>
        <p:spPr>
          <a:xfrm>
            <a:off x="8763000" y="4091474"/>
            <a:ext cx="2124075" cy="23336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</a:pPr>
            <a:r>
              <a:rPr lang="en-US" sz="2400" b="1">
                <a:solidFill>
                  <a:schemeClr val="bg1"/>
                </a:solidFill>
                <a:latin typeface="Lava Telugu Heavy" pitchFamily="2" charset="77"/>
                <a:cs typeface="Lava Telugu Heavy" pitchFamily="2" charset="77"/>
              </a:rPr>
              <a:t>Orange</a:t>
            </a:r>
          </a:p>
          <a:p>
            <a:pPr marL="0" indent="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</a:pPr>
            <a:r>
              <a:rPr lang="en-US" sz="2400" b="1">
                <a:solidFill>
                  <a:schemeClr val="bg1"/>
                </a:solidFill>
                <a:latin typeface="Lava Telugu Heavy" pitchFamily="2" charset="77"/>
                <a:cs typeface="Lava Telugu Heavy" pitchFamily="2" charset="77"/>
              </a:rPr>
              <a:t>Yellow</a:t>
            </a:r>
          </a:p>
          <a:p>
            <a:pPr marL="0" indent="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</a:pPr>
            <a:r>
              <a:rPr lang="en-US" sz="2400" b="1">
                <a:solidFill>
                  <a:schemeClr val="bg1"/>
                </a:solidFill>
                <a:latin typeface="Lava Telugu Heavy" pitchFamily="2" charset="77"/>
                <a:cs typeface="Lava Telugu Heavy" pitchFamily="2" charset="77"/>
              </a:rPr>
              <a:t>Green</a:t>
            </a:r>
          </a:p>
          <a:p>
            <a:pPr marL="0" indent="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</a:pPr>
            <a:r>
              <a:rPr lang="en-US" sz="2400" b="1" err="1">
                <a:solidFill>
                  <a:schemeClr val="bg1"/>
                </a:solidFill>
                <a:latin typeface="Lava Telugu Heavy" pitchFamily="2" charset="77"/>
                <a:cs typeface="Lava Telugu Heavy" pitchFamily="2" charset="77"/>
              </a:rPr>
              <a:t>LightBlue</a:t>
            </a:r>
            <a:endParaRPr lang="en-US" sz="2400" b="1">
              <a:solidFill>
                <a:schemeClr val="bg1"/>
              </a:solidFill>
              <a:latin typeface="Lava Telugu Heavy" pitchFamily="2" charset="77"/>
              <a:cs typeface="Lava Telugu Heavy" pitchFamily="2" charset="77"/>
            </a:endParaRPr>
          </a:p>
          <a:p>
            <a:pPr marL="0" indent="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</a:pPr>
            <a:r>
              <a:rPr lang="en-US" sz="2400" b="1" err="1">
                <a:solidFill>
                  <a:schemeClr val="bg1"/>
                </a:solidFill>
                <a:latin typeface="Lava Telugu Heavy" pitchFamily="2" charset="77"/>
                <a:cs typeface="Lava Telugu Heavy" pitchFamily="2" charset="77"/>
              </a:rPr>
              <a:t>DarkBlue</a:t>
            </a:r>
            <a:endParaRPr lang="en-US" sz="2400" b="1">
              <a:solidFill>
                <a:schemeClr val="bg1"/>
              </a:solidFill>
              <a:latin typeface="Lava Telugu Heavy" pitchFamily="2" charset="77"/>
              <a:cs typeface="Lava Telugu Heavy" pitchFamily="2" charset="77"/>
            </a:endParaRPr>
          </a:p>
          <a:p>
            <a:pPr marL="0" indent="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</a:pPr>
            <a:r>
              <a:rPr lang="en-US" sz="2400" b="1" err="1">
                <a:solidFill>
                  <a:schemeClr val="bg1"/>
                </a:solidFill>
                <a:latin typeface="Lava Telugu Heavy" pitchFamily="2" charset="77"/>
                <a:cs typeface="Lava Telugu Heavy" pitchFamily="2" charset="77"/>
              </a:rPr>
              <a:t>LightPurple</a:t>
            </a:r>
            <a:endParaRPr lang="en-US" sz="2400" b="1">
              <a:solidFill>
                <a:schemeClr val="bg1"/>
              </a:solidFill>
              <a:latin typeface="Lava Telugu Heavy" pitchFamily="2" charset="77"/>
              <a:cs typeface="Lava Telugu Heavy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39662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220</Words>
  <Application>Microsoft Office PowerPoint</Application>
  <PresentationFormat>Widescreen</PresentationFormat>
  <Paragraphs>56</Paragraphs>
  <Slides>5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Val/Galentines Day Spotify Keychain Workshop</vt:lpstr>
      <vt:lpstr>Schedule</vt:lpstr>
      <vt:lpstr>Inspo Pics &amp; Examples</vt:lpstr>
      <vt:lpstr>Material Options</vt:lpstr>
      <vt:lpstr>Directions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Val/Galentines Day Spotify Keychain Workshop</dc:title>
  <dc:creator>Tan, Emily G</dc:creator>
  <cp:lastModifiedBy>Tan, Emily G</cp:lastModifiedBy>
  <cp:revision>2</cp:revision>
  <dcterms:created xsi:type="dcterms:W3CDTF">2025-01-24T05:26:44Z</dcterms:created>
  <dcterms:modified xsi:type="dcterms:W3CDTF">2025-09-27T22:14:45Z</dcterms:modified>
</cp:coreProperties>
</file>

<file path=docProps/thumbnail.jpeg>
</file>